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sldIdLst>
    <p:sldId id="256" r:id="rId5"/>
    <p:sldId id="264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4C6"/>
    <a:srgbClr val="B3E4F6"/>
    <a:srgbClr val="FD9500"/>
    <a:srgbClr val="BFE1DF"/>
    <a:srgbClr val="6EBCC0"/>
    <a:srgbClr val="01BABD"/>
    <a:srgbClr val="E1BF8A"/>
    <a:srgbClr val="AFDCC5"/>
    <a:srgbClr val="FBE91A"/>
    <a:srgbClr val="99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97968F-0AED-437E-AABE-4428CE9B1F2A}" v="19" dt="2025-06-06T15:01:04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8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9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8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4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6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1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1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7/23/2025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5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4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26" name="Picture 2" descr="25 Fun Things to Do at the Beach - WanderWisdom">
            <a:extLst>
              <a:ext uri="{FF2B5EF4-FFF2-40B4-BE49-F238E27FC236}">
                <a16:creationId xmlns:a16="http://schemas.microsoft.com/office/drawing/2014/main" id="{FCAAE1DC-C066-B951-B175-B6F639A3E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>
            <a:fillRect/>
          </a:stretch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037">
            <a:extLst>
              <a:ext uri="{FF2B5EF4-FFF2-40B4-BE49-F238E27FC236}">
                <a16:creationId xmlns:a16="http://schemas.microsoft.com/office/drawing/2014/main" id="{0CCA9273-E74E-A306-1F74-BEF9EDA30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4621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0000">
                <a:schemeClr val="bg1">
                  <a:alpha val="30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0816E-667B-81AA-8AE6-5BA8AF48E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39" y="255830"/>
            <a:ext cx="8138160" cy="1061981"/>
          </a:xfrm>
        </p:spPr>
        <p:txBody>
          <a:bodyPr anchor="t">
            <a:normAutofit/>
          </a:bodyPr>
          <a:lstStyle/>
          <a:p>
            <a:pPr algn="l"/>
            <a:r>
              <a:rPr lang="en-GB" sz="4400"/>
              <a:t>Summer Work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C9A34-4D12-0221-B5DD-979142908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199" y="255831"/>
            <a:ext cx="3538728" cy="960120"/>
          </a:xfrm>
        </p:spPr>
        <p:txBody>
          <a:bodyPr anchor="t">
            <a:normAutofit/>
          </a:bodyPr>
          <a:lstStyle/>
          <a:p>
            <a:pPr algn="r"/>
            <a:r>
              <a:rPr lang="en-GB" sz="1700"/>
              <a:t>T Level Broadcast Media &amp; Production</a:t>
            </a:r>
          </a:p>
          <a:p>
            <a:pPr algn="r"/>
            <a:r>
              <a:rPr lang="en-GB" sz="1700"/>
              <a:t>(Content Creation)</a:t>
            </a:r>
          </a:p>
        </p:txBody>
      </p:sp>
    </p:spTree>
    <p:extLst>
      <p:ext uri="{BB962C8B-B14F-4D97-AF65-F5344CB8AC3E}">
        <p14:creationId xmlns:p14="http://schemas.microsoft.com/office/powerpoint/2010/main" val="984258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ummer Season: A Celebration of Sunlight, Enjoy and Splendor | by Alexander  Jack | Medium">
            <a:extLst>
              <a:ext uri="{FF2B5EF4-FFF2-40B4-BE49-F238E27FC236}">
                <a16:creationId xmlns:a16="http://schemas.microsoft.com/office/drawing/2014/main" id="{55373989-BDE4-551F-E1CF-274CF7421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45B7F-E68D-DC01-673A-81F45AEFD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490" y="2091689"/>
            <a:ext cx="8580120" cy="24050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888C53-3A51-A2FA-A4DD-B6BF6836E654}"/>
              </a:ext>
            </a:extLst>
          </p:cNvPr>
          <p:cNvSpPr/>
          <p:nvPr/>
        </p:nvSpPr>
        <p:spPr>
          <a:xfrm>
            <a:off x="1313429" y="1814830"/>
            <a:ext cx="9797143" cy="3614420"/>
          </a:xfrm>
          <a:prstGeom prst="roundRect">
            <a:avLst/>
          </a:prstGeom>
          <a:solidFill>
            <a:srgbClr val="F3E4C6"/>
          </a:solidFill>
          <a:ln>
            <a:solidFill>
              <a:srgbClr val="F3E4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59401C-C29C-FC36-E729-4249891C6B24}"/>
              </a:ext>
            </a:extLst>
          </p:cNvPr>
          <p:cNvSpPr txBox="1">
            <a:spLocks/>
          </p:cNvSpPr>
          <p:nvPr/>
        </p:nvSpPr>
        <p:spPr>
          <a:xfrm>
            <a:off x="1623671" y="1850685"/>
            <a:ext cx="9176657" cy="448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b="1" dirty="0"/>
              <a:t>Welcome to T Level Broadcast Media &amp; Production (Content Creation) Summer Work</a:t>
            </a:r>
          </a:p>
          <a:p>
            <a:pPr algn="ctr">
              <a:buFont typeface="Arial" panose="020B0604020202020204" pitchFamily="34" charset="0"/>
              <a:buNone/>
            </a:pPr>
            <a:endParaRPr lang="en-GB" b="1" dirty="0"/>
          </a:p>
          <a:p>
            <a:pPr algn="ctr">
              <a:buFont typeface="Arial" panose="020B0604020202020204" pitchFamily="34" charset="0"/>
              <a:buNone/>
            </a:pPr>
            <a:r>
              <a:rPr lang="en-GB" sz="2400" b="1" dirty="0"/>
              <a:t>Task:</a:t>
            </a:r>
            <a:r>
              <a:rPr lang="en-GB" sz="2400" dirty="0"/>
              <a:t> You are to choose from one of the 7 tasks below. This should only take you a maximum of 6 hours. Please do not spend more than the recommended time on this.</a:t>
            </a:r>
          </a:p>
          <a:p>
            <a:pPr algn="ctr">
              <a:buFont typeface="Arial" panose="020B0604020202020204" pitchFamily="34" charset="0"/>
              <a:buNone/>
            </a:pPr>
            <a:br>
              <a:rPr lang="en-GB" sz="2400" dirty="0"/>
            </a:br>
            <a:r>
              <a:rPr lang="en-GB" sz="2400" dirty="0"/>
              <a:t>You must have this ready for your first week of the course, please make sure you bring this with you on your first day, ready to submit.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37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495AF-8343-77AB-9BBE-2DFF8FA8D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The Ultimate UK Summer Bucket List - Sykes Holiday Cottages">
            <a:extLst>
              <a:ext uri="{FF2B5EF4-FFF2-40B4-BE49-F238E27FC236}">
                <a16:creationId xmlns:a16="http://schemas.microsoft.com/office/drawing/2014/main" id="{48423AD7-BD34-C028-A4CB-788C7D410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98" y="-511834"/>
            <a:ext cx="12302898" cy="756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9CD557-7B7F-4751-7764-B35411D4800B}"/>
              </a:ext>
            </a:extLst>
          </p:cNvPr>
          <p:cNvSpPr/>
          <p:nvPr/>
        </p:nvSpPr>
        <p:spPr>
          <a:xfrm>
            <a:off x="1141979" y="1142660"/>
            <a:ext cx="9797143" cy="4483440"/>
          </a:xfrm>
          <a:prstGeom prst="roundRect">
            <a:avLst/>
          </a:prstGeom>
          <a:solidFill>
            <a:srgbClr val="DEA01E"/>
          </a:solidFill>
          <a:ln>
            <a:solidFill>
              <a:srgbClr val="DEA0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2DEF-7790-4B39-0B7F-288BFF81B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221" y="1231900"/>
            <a:ext cx="9176657" cy="44834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b="1" dirty="0"/>
              <a:t>Mini Documentary Project</a:t>
            </a:r>
          </a:p>
          <a:p>
            <a:pPr algn="ctr">
              <a:buNone/>
            </a:pPr>
            <a:endParaRPr lang="en-GB" b="1" dirty="0"/>
          </a:p>
          <a:p>
            <a:pPr algn="ctr">
              <a:buNone/>
            </a:pPr>
            <a:r>
              <a:rPr lang="en-GB" sz="2400" b="1" dirty="0"/>
              <a:t>Task:</a:t>
            </a:r>
            <a:r>
              <a:rPr lang="en-GB" sz="2400" dirty="0"/>
              <a:t> Create a 3–5-minute mini-documentary on a local issue, cultural topic, or personal interest.</a:t>
            </a:r>
          </a:p>
          <a:p>
            <a:pPr algn="ctr">
              <a:buNone/>
            </a:pPr>
            <a:br>
              <a:rPr lang="en-GB" sz="2400" dirty="0"/>
            </a:br>
            <a:r>
              <a:rPr lang="en-GB" sz="2400" b="1" dirty="0"/>
              <a:t>Focus Areas:</a:t>
            </a:r>
            <a:endParaRPr lang="en-GB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Storyboarding and scripting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Interviewing techniques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Basic B-roll and cutaway shots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Editing with transitions and titles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77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asons To Love The Summer Season | FlexiSpot">
            <a:extLst>
              <a:ext uri="{FF2B5EF4-FFF2-40B4-BE49-F238E27FC236}">
                <a16:creationId xmlns:a16="http://schemas.microsoft.com/office/drawing/2014/main" id="{56EF35CC-D34F-4B4E-36FE-0D5A1A4B3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95109"/>
            <a:ext cx="12192000" cy="864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FF990B-C930-0CDD-9291-3CD8D2A61021}"/>
              </a:ext>
            </a:extLst>
          </p:cNvPr>
          <p:cNvSpPr/>
          <p:nvPr/>
        </p:nvSpPr>
        <p:spPr>
          <a:xfrm>
            <a:off x="1197428" y="1570012"/>
            <a:ext cx="9797143" cy="4216539"/>
          </a:xfrm>
          <a:prstGeom prst="roundRect">
            <a:avLst/>
          </a:prstGeom>
          <a:solidFill>
            <a:srgbClr val="A6B61B"/>
          </a:solidFill>
          <a:ln>
            <a:solidFill>
              <a:srgbClr val="A6B6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26D12-E77A-C66B-2EBD-8434EABBB365}"/>
              </a:ext>
            </a:extLst>
          </p:cNvPr>
          <p:cNvSpPr txBox="1"/>
          <p:nvPr/>
        </p:nvSpPr>
        <p:spPr>
          <a:xfrm>
            <a:off x="1621971" y="1570012"/>
            <a:ext cx="8948056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800" b="1" dirty="0"/>
              <a:t>Social Media Content Series</a:t>
            </a:r>
          </a:p>
          <a:p>
            <a:pPr algn="ctr">
              <a:buNone/>
            </a:pPr>
            <a:br>
              <a:rPr lang="en-GB" sz="2400" dirty="0"/>
            </a:br>
            <a:r>
              <a:rPr lang="en-GB" sz="2400" b="1" dirty="0"/>
              <a:t>Task:</a:t>
            </a:r>
            <a:r>
              <a:rPr lang="en-GB" sz="2400" dirty="0"/>
              <a:t> Create a themed series (e.g., “Behind the Scenes of My Summer”) with 5–10 posts for TikTok, Instagram Reels, or YouTube Shorts.</a:t>
            </a:r>
          </a:p>
          <a:p>
            <a:pPr algn="ctr">
              <a:buNone/>
            </a:pPr>
            <a:br>
              <a:rPr lang="en-GB" sz="2400" dirty="0"/>
            </a:br>
            <a:r>
              <a:rPr lang="en-GB" sz="2400" b="1" dirty="0"/>
              <a:t>Focus Areas:</a:t>
            </a:r>
            <a:endParaRPr lang="en-GB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Hook and engagement techniques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Vertical framing and pacing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Call-to-actions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Basic analytics (track views/likes/comments)</a:t>
            </a:r>
          </a:p>
        </p:txBody>
      </p:sp>
    </p:spTree>
    <p:extLst>
      <p:ext uri="{BB962C8B-B14F-4D97-AF65-F5344CB8AC3E}">
        <p14:creationId xmlns:p14="http://schemas.microsoft.com/office/powerpoint/2010/main" val="126673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ere was The Summer I Turned Pretty filmed? - Travel News -  delicious.com.au">
            <a:extLst>
              <a:ext uri="{FF2B5EF4-FFF2-40B4-BE49-F238E27FC236}">
                <a16:creationId xmlns:a16="http://schemas.microsoft.com/office/drawing/2014/main" id="{B4958014-B98A-BC97-5E48-B81417400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56D0A3-2522-5EFF-42F8-FAD9C12CB29B}"/>
              </a:ext>
            </a:extLst>
          </p:cNvPr>
          <p:cNvSpPr/>
          <p:nvPr/>
        </p:nvSpPr>
        <p:spPr>
          <a:xfrm>
            <a:off x="1197428" y="1483197"/>
            <a:ext cx="9797143" cy="4216539"/>
          </a:xfrm>
          <a:prstGeom prst="roundRect">
            <a:avLst/>
          </a:prstGeom>
          <a:solidFill>
            <a:srgbClr val="769AA8"/>
          </a:solidFill>
          <a:ln>
            <a:solidFill>
              <a:srgbClr val="769A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56BBA-DAFC-F75C-74D4-CD803C1B49A5}"/>
              </a:ext>
            </a:extLst>
          </p:cNvPr>
          <p:cNvSpPr txBox="1"/>
          <p:nvPr/>
        </p:nvSpPr>
        <p:spPr>
          <a:xfrm>
            <a:off x="2536370" y="1483197"/>
            <a:ext cx="7119257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800" b="1" dirty="0"/>
              <a:t>Create a Podcast Episode</a:t>
            </a:r>
          </a:p>
          <a:p>
            <a:pPr algn="ctr">
              <a:buNone/>
            </a:pPr>
            <a:br>
              <a:rPr lang="en-GB" sz="2400" dirty="0"/>
            </a:br>
            <a:r>
              <a:rPr lang="en-GB" sz="2400" b="1" dirty="0"/>
              <a:t>Task:</a:t>
            </a:r>
            <a:r>
              <a:rPr lang="en-GB" sz="2400" dirty="0"/>
              <a:t> Plan, record, and edit a 3- 5-minute podcast episode. Topic can be music, gaming, news, or personal experiences.</a:t>
            </a:r>
          </a:p>
          <a:p>
            <a:pPr algn="ctr">
              <a:buNone/>
            </a:pPr>
            <a:br>
              <a:rPr lang="en-GB" sz="2400" dirty="0"/>
            </a:br>
            <a:r>
              <a:rPr lang="en-GB" sz="2400" b="1" dirty="0"/>
              <a:t>Focus Areas:</a:t>
            </a:r>
            <a:endParaRPr lang="en-GB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Script structure (intro/middle/outro)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Voice clarity and tone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Music/sound effects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Editing in Audacity or similar software</a:t>
            </a:r>
          </a:p>
        </p:txBody>
      </p:sp>
    </p:spTree>
    <p:extLst>
      <p:ext uri="{BB962C8B-B14F-4D97-AF65-F5344CB8AC3E}">
        <p14:creationId xmlns:p14="http://schemas.microsoft.com/office/powerpoint/2010/main" val="297635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Ливни и засуха: эксперт Пермского Политеха рассказал, каким будет лето 2025  года">
            <a:extLst>
              <a:ext uri="{FF2B5EF4-FFF2-40B4-BE49-F238E27FC236}">
                <a16:creationId xmlns:a16="http://schemas.microsoft.com/office/drawing/2014/main" id="{6B8D8050-41F7-6E8E-52FE-25DDE39E2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3945"/>
            <a:ext cx="12192000" cy="807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FD8216-DC4F-BB67-69EB-6E4C04106CCA}"/>
              </a:ext>
            </a:extLst>
          </p:cNvPr>
          <p:cNvSpPr/>
          <p:nvPr/>
        </p:nvSpPr>
        <p:spPr>
          <a:xfrm>
            <a:off x="1197428" y="1502009"/>
            <a:ext cx="9797143" cy="3847207"/>
          </a:xfrm>
          <a:prstGeom prst="roundRect">
            <a:avLst/>
          </a:prstGeom>
          <a:solidFill>
            <a:srgbClr val="999EFF"/>
          </a:solidFill>
          <a:ln>
            <a:solidFill>
              <a:srgbClr val="999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E77D8-CA25-99DD-586B-7321030B7F62}"/>
              </a:ext>
            </a:extLst>
          </p:cNvPr>
          <p:cNvSpPr txBox="1"/>
          <p:nvPr/>
        </p:nvSpPr>
        <p:spPr>
          <a:xfrm>
            <a:off x="2160813" y="1502009"/>
            <a:ext cx="7870372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800" b="1" dirty="0"/>
              <a:t>Visual Storytelling Photo Essay</a:t>
            </a:r>
          </a:p>
          <a:p>
            <a:pPr algn="ctr">
              <a:buNone/>
            </a:pPr>
            <a:br>
              <a:rPr lang="en-GB" sz="2400" dirty="0"/>
            </a:br>
            <a:r>
              <a:rPr lang="en-GB" sz="2400" b="1" dirty="0"/>
              <a:t>Task:</a:t>
            </a:r>
            <a:r>
              <a:rPr lang="en-GB" sz="2400" dirty="0"/>
              <a:t> Capture a series of 10–15 photos telling a short story (e.g., "A Day in the Life", "Urban Nature", "My Hometown").</a:t>
            </a:r>
          </a:p>
          <a:p>
            <a:pPr algn="ctr">
              <a:buNone/>
            </a:pPr>
            <a:br>
              <a:rPr lang="en-GB" sz="2400" dirty="0"/>
            </a:br>
            <a:r>
              <a:rPr lang="en-GB" sz="2400" b="1" dirty="0"/>
              <a:t>Focus Areas:</a:t>
            </a:r>
            <a:endParaRPr lang="en-GB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Composition, lighting, framing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Sequencing and flow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Captioning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Using Canva/PowerPoint</a:t>
            </a:r>
          </a:p>
        </p:txBody>
      </p:sp>
    </p:spTree>
    <p:extLst>
      <p:ext uri="{BB962C8B-B14F-4D97-AF65-F5344CB8AC3E}">
        <p14:creationId xmlns:p14="http://schemas.microsoft.com/office/powerpoint/2010/main" val="97534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 guide to visiting Cornwall in the summer | Dolphin Holidays">
            <a:extLst>
              <a:ext uri="{FF2B5EF4-FFF2-40B4-BE49-F238E27FC236}">
                <a16:creationId xmlns:a16="http://schemas.microsoft.com/office/drawing/2014/main" id="{4C153EE1-5824-AC94-F7E5-83C0B6FFE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3960"/>
            <a:ext cx="12192000" cy="81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09CBF3-71A4-FAD7-8CA2-D7942FE87066}"/>
              </a:ext>
            </a:extLst>
          </p:cNvPr>
          <p:cNvSpPr/>
          <p:nvPr/>
        </p:nvSpPr>
        <p:spPr>
          <a:xfrm>
            <a:off x="1197428" y="1824150"/>
            <a:ext cx="9797143" cy="3693319"/>
          </a:xfrm>
          <a:prstGeom prst="roundRect">
            <a:avLst/>
          </a:prstGeom>
          <a:solidFill>
            <a:srgbClr val="DCBEA4"/>
          </a:solidFill>
          <a:ln>
            <a:solidFill>
              <a:srgbClr val="DC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F005D-0876-C8AA-8688-28906750F910}"/>
              </a:ext>
            </a:extLst>
          </p:cNvPr>
          <p:cNvSpPr txBox="1"/>
          <p:nvPr/>
        </p:nvSpPr>
        <p:spPr>
          <a:xfrm>
            <a:off x="3047999" y="1824150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1" dirty="0"/>
              <a:t>Recreate a Scene Challenge</a:t>
            </a:r>
          </a:p>
          <a:p>
            <a:pPr algn="ctr">
              <a:buNone/>
            </a:pPr>
            <a:br>
              <a:rPr lang="en-GB" dirty="0"/>
            </a:br>
            <a:r>
              <a:rPr lang="en-GB" sz="2400" b="1" dirty="0"/>
              <a:t>Task:</a:t>
            </a:r>
            <a:r>
              <a:rPr lang="en-GB" sz="2400" dirty="0"/>
              <a:t> Choose a 1-minute scene from a movie or ad and recreate it as accurately as possible.</a:t>
            </a:r>
          </a:p>
          <a:p>
            <a:pPr algn="ctr">
              <a:buNone/>
            </a:pPr>
            <a:br>
              <a:rPr lang="en-GB" sz="2400" dirty="0"/>
            </a:br>
            <a:r>
              <a:rPr lang="en-GB" sz="2400" b="1" dirty="0"/>
              <a:t>Focus Areas:</a:t>
            </a:r>
            <a:endParaRPr lang="en-GB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Camera angles, lighting, and framing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Set design and props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Timing and editing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Acting (or use voiceovers)</a:t>
            </a:r>
          </a:p>
        </p:txBody>
      </p:sp>
    </p:spTree>
    <p:extLst>
      <p:ext uri="{BB962C8B-B14F-4D97-AF65-F5344CB8AC3E}">
        <p14:creationId xmlns:p14="http://schemas.microsoft.com/office/powerpoint/2010/main" val="94913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Things to do in Australia's summer - Tourism Australia">
            <a:extLst>
              <a:ext uri="{FF2B5EF4-FFF2-40B4-BE49-F238E27FC236}">
                <a16:creationId xmlns:a16="http://schemas.microsoft.com/office/drawing/2014/main" id="{A55F8A65-5256-D8E5-6C5A-D69C3D03C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1D9634-FFCF-8F85-5391-BF0146B6BD8A}"/>
              </a:ext>
            </a:extLst>
          </p:cNvPr>
          <p:cNvSpPr/>
          <p:nvPr/>
        </p:nvSpPr>
        <p:spPr>
          <a:xfrm>
            <a:off x="1197428" y="1824150"/>
            <a:ext cx="9797143" cy="3847207"/>
          </a:xfrm>
          <a:prstGeom prst="roundRect">
            <a:avLst/>
          </a:prstGeom>
          <a:solidFill>
            <a:srgbClr val="AFDCC5"/>
          </a:solidFill>
          <a:ln>
            <a:solidFill>
              <a:srgbClr val="AFDC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6A7DBE-8598-E77C-0004-BB101D553F61}"/>
              </a:ext>
            </a:extLst>
          </p:cNvPr>
          <p:cNvSpPr txBox="1"/>
          <p:nvPr/>
        </p:nvSpPr>
        <p:spPr>
          <a:xfrm>
            <a:off x="2171699" y="1824150"/>
            <a:ext cx="78486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800" b="1" dirty="0"/>
              <a:t>Create a News Package</a:t>
            </a:r>
          </a:p>
          <a:p>
            <a:pPr algn="ctr">
              <a:buNone/>
            </a:pPr>
            <a:br>
              <a:rPr lang="en-GB" sz="2400" dirty="0"/>
            </a:br>
            <a:r>
              <a:rPr lang="en-GB" sz="2400" b="1" dirty="0"/>
              <a:t>Task:</a:t>
            </a:r>
            <a:r>
              <a:rPr lang="en-GB" sz="2400" dirty="0"/>
              <a:t> Produce a 2-minute video news package on a real or mock topic (e.g., local event, sports, or school news).</a:t>
            </a:r>
          </a:p>
          <a:p>
            <a:pPr algn="ctr">
              <a:buNone/>
            </a:pPr>
            <a:br>
              <a:rPr lang="en-GB" sz="2400" dirty="0"/>
            </a:br>
            <a:r>
              <a:rPr lang="en-GB" sz="2400" b="1" dirty="0"/>
              <a:t>Focus Areas:</a:t>
            </a:r>
            <a:endParaRPr lang="en-GB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Newswriting and scripting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PTC (piece-to-camera)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Interviewing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Voice-over recording</a:t>
            </a:r>
          </a:p>
        </p:txBody>
      </p:sp>
    </p:spTree>
    <p:extLst>
      <p:ext uri="{BB962C8B-B14F-4D97-AF65-F5344CB8AC3E}">
        <p14:creationId xmlns:p14="http://schemas.microsoft.com/office/powerpoint/2010/main" val="60447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Pools in Mont-Tremblant">
            <a:extLst>
              <a:ext uri="{FF2B5EF4-FFF2-40B4-BE49-F238E27FC236}">
                <a16:creationId xmlns:a16="http://schemas.microsoft.com/office/drawing/2014/main" id="{8ABAD04B-256B-1E81-F8D5-BEE3C7263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429"/>
            <a:ext cx="12192000" cy="69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82D23D-193C-AC6B-E985-BCAFB770B1DD}"/>
              </a:ext>
            </a:extLst>
          </p:cNvPr>
          <p:cNvSpPr/>
          <p:nvPr/>
        </p:nvSpPr>
        <p:spPr>
          <a:xfrm>
            <a:off x="1197428" y="1824150"/>
            <a:ext cx="9797143" cy="3847207"/>
          </a:xfrm>
          <a:prstGeom prst="roundRect">
            <a:avLst/>
          </a:prstGeom>
          <a:solidFill>
            <a:srgbClr val="BFE1DF"/>
          </a:solidFill>
          <a:ln>
            <a:solidFill>
              <a:srgbClr val="BFE1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81F7BE-9C5E-E6AB-48EA-6699242A7A1B}"/>
              </a:ext>
            </a:extLst>
          </p:cNvPr>
          <p:cNvSpPr txBox="1"/>
          <p:nvPr/>
        </p:nvSpPr>
        <p:spPr>
          <a:xfrm>
            <a:off x="1932213" y="1824150"/>
            <a:ext cx="8327571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800" b="1" dirty="0"/>
              <a:t>Personal Creative Reel</a:t>
            </a:r>
          </a:p>
          <a:p>
            <a:pPr algn="ctr">
              <a:buNone/>
            </a:pPr>
            <a:br>
              <a:rPr lang="en-GB" sz="2400" dirty="0"/>
            </a:br>
            <a:r>
              <a:rPr lang="en-GB" sz="2400" b="1" dirty="0"/>
              <a:t>Task:</a:t>
            </a:r>
            <a:r>
              <a:rPr lang="en-GB" sz="2400" dirty="0"/>
              <a:t> Compile the best bits from previous projects into a 1-minute reel to introduce yourself as a content creator.</a:t>
            </a:r>
          </a:p>
          <a:p>
            <a:pPr algn="ctr">
              <a:buNone/>
            </a:pPr>
            <a:br>
              <a:rPr lang="en-GB" sz="2400" dirty="0"/>
            </a:br>
            <a:r>
              <a:rPr lang="en-GB" sz="2400" b="1" dirty="0"/>
              <a:t>Focus Areas:</a:t>
            </a:r>
            <a:endParaRPr lang="en-GB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Editing rhythm and music sync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Branding and style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Text overlays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Consistent aesthetic</a:t>
            </a:r>
          </a:p>
        </p:txBody>
      </p:sp>
    </p:spTree>
    <p:extLst>
      <p:ext uri="{BB962C8B-B14F-4D97-AF65-F5344CB8AC3E}">
        <p14:creationId xmlns:p14="http://schemas.microsoft.com/office/powerpoint/2010/main" val="3382680029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148E35643BD74C8C7AF3AF08EDACE0" ma:contentTypeVersion="8" ma:contentTypeDescription="Create a new document." ma:contentTypeScope="" ma:versionID="de193722095d8671777586ae5b922f06">
  <xsd:schema xmlns:xsd="http://www.w3.org/2001/XMLSchema" xmlns:xs="http://www.w3.org/2001/XMLSchema" xmlns:p="http://schemas.microsoft.com/office/2006/metadata/properties" xmlns:ns2="6a10fc3d-d0f9-44ac-bd0e-770c0a90da26" xmlns:ns3="fb674771-8df0-4c50-a9df-f835e209486d" targetNamespace="http://schemas.microsoft.com/office/2006/metadata/properties" ma:root="true" ma:fieldsID="26391c3d5d00d8fda605426afcc21462" ns2:_="" ns3:_="">
    <xsd:import namespace="6a10fc3d-d0f9-44ac-bd0e-770c0a90da26"/>
    <xsd:import namespace="fb674771-8df0-4c50-a9df-f835e20948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0fc3d-d0f9-44ac-bd0e-770c0a90da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74771-8df0-4c50-a9df-f835e209486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59D86-9AB5-4AB6-9024-FFD7E1E2DA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316E44-37A1-4E6B-B0C4-8D57D93DD7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0fc3d-d0f9-44ac-bd0e-770c0a90da26"/>
    <ds:schemaRef ds:uri="fb674771-8df0-4c50-a9df-f835e20948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6337DD-B08D-4C12-89D5-864D565FB22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443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FunkyShapesVTI</vt:lpstr>
      <vt:lpstr>Summer 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Chelsea Britton</dc:creator>
  <cp:lastModifiedBy>Chelsea Britton</cp:lastModifiedBy>
  <cp:revision>3</cp:revision>
  <dcterms:created xsi:type="dcterms:W3CDTF">2025-06-06T14:21:01Z</dcterms:created>
  <dcterms:modified xsi:type="dcterms:W3CDTF">2025-07-23T20:55:50Z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0x01010013148E35643BD74C8C7AF3AF08EDACE0</vt:lpwstr>
  </property>
</Properties>
</file>